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6" r:id="rId3"/>
  </p:sldIdLst>
  <p:sldSz cx="10160000" cy="10807700"/>
  <p:notesSz cx="6858000" cy="9144000"/>
  <p:embeddedFontLst>
    <p:embeddedFont>
      <p:font typeface="Calibri" pitchFamily="34" charset="0"/>
      <p:regular r:id="rId4"/>
      <p:bold r:id="rId5"/>
      <p:italic r:id="rId6"/>
      <p:boldItalic r:id="rId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028" y="-108"/>
      </p:cViewPr>
      <p:guideLst>
        <p:guide orient="horz" pos="3404"/>
        <p:guide pos="320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3357394"/>
            <a:ext cx="8636000" cy="231665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124363"/>
            <a:ext cx="7112000" cy="27619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66000" y="432811"/>
            <a:ext cx="2286000" cy="922157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8001" y="432811"/>
            <a:ext cx="6688667" cy="922157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570" y="6944950"/>
            <a:ext cx="8636000" cy="2146529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570" y="4580765"/>
            <a:ext cx="8636000" cy="236418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8000" y="2521799"/>
            <a:ext cx="4487333" cy="71325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64667" y="2521799"/>
            <a:ext cx="4487333" cy="71325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419224"/>
            <a:ext cx="4489098" cy="10082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8000" y="3427442"/>
            <a:ext cx="4489098" cy="6226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61141" y="2419224"/>
            <a:ext cx="4490861" cy="10082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61141" y="3427442"/>
            <a:ext cx="4490861" cy="62269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430306"/>
            <a:ext cx="3342570" cy="183130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72278" y="430309"/>
            <a:ext cx="5679722" cy="92240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1" y="2261614"/>
            <a:ext cx="3342570" cy="73927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431" y="7565390"/>
            <a:ext cx="6096000" cy="8931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91431" y="965688"/>
            <a:ext cx="6096000" cy="64846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1431" y="8458527"/>
            <a:ext cx="6096000" cy="12684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432809"/>
            <a:ext cx="9144000" cy="1801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521799"/>
            <a:ext cx="9144000" cy="7132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8001" y="10017139"/>
            <a:ext cx="2370667" cy="575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374F4-0CFF-47AF-9CD1-CA97239FCBA5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71335" y="10017139"/>
            <a:ext cx="3217333" cy="575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81334" y="10017139"/>
            <a:ext cx="2370667" cy="5754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1C458-9410-4C3A-8E5C-62EA96FD9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1488" y="579314"/>
            <a:ext cx="9289032" cy="93256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Игровое упражнение «Картинки - две половинки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» *</a:t>
            </a:r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Цель - собери </a:t>
            </a: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пазлы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, из половинок составь целую картинку. </a:t>
            </a:r>
          </a:p>
          <a:p>
            <a:pPr algn="just"/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Решение логопедических задач: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уточнение и актуализация словаря по теме «День Победы. Военные профессии»</a:t>
            </a:r>
          </a:p>
          <a:p>
            <a:pPr algn="just"/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упражнение в употреблении грамматических категорий, таких как: множественного числа существительных (</a:t>
            </a:r>
            <a:r>
              <a:rPr lang="ru-RU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у солдата есть орден – ордена, бинокль - бинокли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); существительных родительного падежа (</a:t>
            </a:r>
            <a:r>
              <a:rPr lang="ru-RU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у солдата нет ордена, бинокля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);  </a:t>
            </a:r>
          </a:p>
          <a:p>
            <a:pPr algn="just"/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упражнение в употреблении в самостоятельной речи сложноподчинённых предложений с подчинительным союзом - </a:t>
            </a:r>
            <a:r>
              <a:rPr lang="ru-RU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для того чтобы 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солдату нужен бинокль, для того чтобы выслеживать противника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algn="just"/>
            <a:endParaRPr lang="ru-RU" sz="2400" i="1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ра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звитие фонетического слуха - назови слова в которых слышишь [Р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]</a:t>
            </a:r>
            <a:r>
              <a:rPr lang="ru-RU" sz="2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)  </a:t>
            </a:r>
          </a:p>
          <a:p>
            <a:pPr algn="just">
              <a:buFont typeface="Wingdings" pitchFamily="2" charset="2"/>
              <a:buChar char="ü"/>
            </a:pPr>
            <a:endParaRPr lang="ru-RU" sz="2400" i="1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i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* Рекомендации: предлагая ребёнку игру не переводите в режим просмотра; по окончании игры, при закрытии не нажимайте кнопку «сохранить», это даст возможность повторить игру с ребёнком ещё раз.</a:t>
            </a:r>
            <a:endParaRPr lang="ru-RU" sz="2000" i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lipboard(14).pn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00" y="165100"/>
            <a:ext cx="2286000" cy="69342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3" name="Рисунок 2" descr="clipboard(15)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37450" y="7658100"/>
            <a:ext cx="2349500" cy="23241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4" name="Рисунок 3" descr="clipboard(16).pn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9700" y="5772150"/>
            <a:ext cx="2311400" cy="23368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5" name="Рисунок 4" descr="clipboard(17).pn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13650" y="2025650"/>
            <a:ext cx="2298700" cy="2311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6" name="Рисунок 5" descr="clipboard(18).pn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92650" y="8045450"/>
            <a:ext cx="2400554" cy="2387345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7" name="Рисунок 6" descr="clipboard(19).png"/>
          <p:cNvPicPr>
            <a:picLocks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13600" y="5035550"/>
            <a:ext cx="2311400" cy="23114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8" name="Рисунок 7" descr="clipboard(20).png"/>
          <p:cNvPicPr>
            <a:picLocks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99050" y="1028700"/>
            <a:ext cx="2298700" cy="22987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9" name="Рисунок 8" descr="clipboard(22).pn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57200" y="8115300"/>
            <a:ext cx="2336800" cy="22987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0" name="Рисунок 9" descr="clipboard(25).png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92650" y="4140200"/>
            <a:ext cx="2349500" cy="23495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  <p:pic>
        <p:nvPicPr>
          <p:cNvPr id="11" name="Рисунок 10" descr="clipboard(26).png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73350" y="2425700"/>
            <a:ext cx="2349500" cy="2336800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148</Words>
  <Application>Microsoft Office PowerPoint</Application>
  <PresentationFormat>Произвольный</PresentationFormat>
  <Paragraphs>14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Wingdings</vt:lpstr>
      <vt:lpstr>Calibri</vt:lpstr>
      <vt:lpstr>Тема Office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МДОУ-196</dc:creator>
  <cp:lastModifiedBy>МДОУ-196</cp:lastModifiedBy>
  <cp:revision>4</cp:revision>
  <dcterms:created xsi:type="dcterms:W3CDTF">2021-05-11T07:09:31Z</dcterms:created>
  <dcterms:modified xsi:type="dcterms:W3CDTF">2021-05-11T07:28:02Z</dcterms:modified>
</cp:coreProperties>
</file>