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0160000" cy="108077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028" y="-108"/>
      </p:cViewPr>
      <p:guideLst>
        <p:guide orient="horz" pos="340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357394"/>
            <a:ext cx="8636000" cy="231665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124363"/>
            <a:ext cx="7112000" cy="27619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432811"/>
            <a:ext cx="2286000" cy="92215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432811"/>
            <a:ext cx="6688667" cy="92215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6944950"/>
            <a:ext cx="8636000" cy="2146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4580765"/>
            <a:ext cx="8636000" cy="236418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8000" y="2521799"/>
            <a:ext cx="4487333" cy="7132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667" y="2521799"/>
            <a:ext cx="4487333" cy="71325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419224"/>
            <a:ext cx="4489098" cy="1008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3427442"/>
            <a:ext cx="4489098" cy="6226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2419224"/>
            <a:ext cx="4490861" cy="10082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141" y="3427442"/>
            <a:ext cx="4490861" cy="6226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30306"/>
            <a:ext cx="3342570" cy="18313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430309"/>
            <a:ext cx="5679722" cy="92240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2261614"/>
            <a:ext cx="3342570" cy="73927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7565390"/>
            <a:ext cx="6096000" cy="893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965688"/>
            <a:ext cx="6096000" cy="6484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8458527"/>
            <a:ext cx="6096000" cy="1268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32809"/>
            <a:ext cx="9144000" cy="1801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521799"/>
            <a:ext cx="9144000" cy="713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10017139"/>
            <a:ext cx="2370667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374F4-0CFF-47AF-9CD1-CA97239FCBA5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10017139"/>
            <a:ext cx="321733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10017139"/>
            <a:ext cx="2370667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C458-9410-4C3A-8E5C-62EA96FD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488" y="579314"/>
            <a:ext cx="9289032" cy="93256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Игровое упражнение «Картинки - две половинки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» *</a:t>
            </a:r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 - собери </a:t>
            </a:r>
            <a:r>
              <a:rPr lang="ru-RU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пазлы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из половинок составь целую картинку. </a:t>
            </a:r>
          </a:p>
          <a:p>
            <a:pPr algn="just"/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Решение логопедических задач: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уточнение и актуализация словаря по теме «День Победы. Военные профессии»</a:t>
            </a:r>
          </a:p>
          <a:p>
            <a:pPr algn="just"/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упражнение в употреблении грамматических категорий, таких как: множественного числа существительных (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 солдата есть орден – ордена, бинокль - бинокли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); существительных родительного падежа (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 солдата нет ордена, бинокля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);  </a:t>
            </a:r>
          </a:p>
          <a:p>
            <a:pPr algn="just"/>
            <a:endParaRPr lang="ru-RU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упражнение в употреблении в самостоятельной речи сложноподчинённых предложений с подчинительным союзом - 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солдату нужен бинокль, для того чтобы выслеживать противника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just"/>
            <a:endParaRPr lang="ru-RU" sz="2400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ра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звитие фонетического слуха - назови слова в которых слышишь [Р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ru-RU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pPr algn="just">
              <a:buFont typeface="Wingdings" pitchFamily="2" charset="2"/>
              <a:buChar char="ü"/>
            </a:pPr>
            <a:endParaRPr lang="ru-RU" sz="2400" i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* Рекомендации: предлагая ребёнку игру не переводите в режим просмотра; по окончании игры, при закрытии не нажимайте кнопку «сохранить», это даст возможность повторить игру с ребёнком ещё раз.</a:t>
            </a:r>
            <a:endParaRPr lang="ru-RU" sz="2000" i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ipboard(1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165100"/>
            <a:ext cx="2286000" cy="6934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 descr="clipboard(15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450" y="7658100"/>
            <a:ext cx="2349500" cy="2324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clipboard(16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9700" y="5772150"/>
            <a:ext cx="2311400" cy="233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 descr="clipboard(17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13650" y="2025650"/>
            <a:ext cx="2298700" cy="231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 descr="clipboard(18)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2650" y="8045450"/>
            <a:ext cx="2400554" cy="2387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 descr="clipboard(19)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3600" y="5035550"/>
            <a:ext cx="2311400" cy="2311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 descr="clipboard(20)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99050" y="1028700"/>
            <a:ext cx="2298700" cy="2298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 descr="clipboard(22)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8115300"/>
            <a:ext cx="2336800" cy="2298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 descr="clipboard(25)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92650" y="4140200"/>
            <a:ext cx="2349500" cy="2349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 descr="clipboard(26)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73350" y="2425700"/>
            <a:ext cx="2349500" cy="2336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148</Words>
  <Application>Microsoft Office PowerPoint</Application>
  <PresentationFormat>Произвольный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Wingdings</vt:lpstr>
      <vt:lpstr>Calibri</vt:lpstr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МДОУ-196</dc:creator>
  <cp:lastModifiedBy>МДОУ-196</cp:lastModifiedBy>
  <cp:revision>4</cp:revision>
  <dcterms:created xsi:type="dcterms:W3CDTF">2021-05-11T07:09:31Z</dcterms:created>
  <dcterms:modified xsi:type="dcterms:W3CDTF">2021-05-11T07:28:02Z</dcterms:modified>
</cp:coreProperties>
</file>